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314" r:id="rId2"/>
    <p:sldId id="511" r:id="rId3"/>
    <p:sldId id="508" r:id="rId4"/>
    <p:sldId id="509" r:id="rId5"/>
    <p:sldId id="515" r:id="rId6"/>
    <p:sldId id="516" r:id="rId7"/>
    <p:sldId id="517" r:id="rId8"/>
    <p:sldId id="518" r:id="rId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4558"/>
  </p:normalViewPr>
  <p:slideViewPr>
    <p:cSldViewPr snapToGrid="0" snapToObjects="1">
      <p:cViewPr varScale="1">
        <p:scale>
          <a:sx n="145" d="100"/>
          <a:sy n="145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>
                <a:solidFill>
                  <a:schemeClr val="tx1"/>
                </a:solidFill>
              </a:rPr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r>
              <a:rPr lang="en-US" b="0" dirty="0"/>
              <a:t>, FRSE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9222"/>
            <a:ext cx="3960975" cy="2970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03B62462-D82C-70A8-3B72-2ABF7902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627F0A3-E2B7-9937-0F10-3AFBC9F8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9" y="1374506"/>
            <a:ext cx="5058773" cy="4011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283942" cy="147809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61169-C47E-35ED-9183-5B8DF5F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347537"/>
            <a:ext cx="8662737" cy="4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loud architecture&#10;&#10;Description automatically generated">
            <a:extLst>
              <a:ext uri="{FF2B5EF4-FFF2-40B4-BE49-F238E27FC236}">
                <a16:creationId xmlns:a16="http://schemas.microsoft.com/office/drawing/2014/main" id="{87F690FC-C8D4-1FA0-61B8-11F360DA9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7" y="1750291"/>
            <a:ext cx="7772400" cy="3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347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54A868D070CE6939B4E300BCF675EA9_video_dashinit.mp4">
            <a:hlinkClick r:id="" action="ppaction://media"/>
            <a:extLst>
              <a:ext uri="{FF2B5EF4-FFF2-40B4-BE49-F238E27FC236}">
                <a16:creationId xmlns:a16="http://schemas.microsoft.com/office/drawing/2014/main" id="{89D4D472-C24E-DCAE-D508-A741AE87A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674" y="1582837"/>
            <a:ext cx="6817489" cy="3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>
                <a:solidFill>
                  <a:schemeClr val="tx1"/>
                </a:solidFill>
              </a:rPr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r>
              <a:rPr lang="en-US" b="0" dirty="0"/>
              <a:t>, FRSE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9222"/>
            <a:ext cx="3960975" cy="2970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03B62462-D82C-70A8-3B72-2ABF7902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352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80</Words>
  <Application>Microsoft Macintosh PowerPoint</Application>
  <PresentationFormat>On-screen Show (16:10)</PresentationFormat>
  <Paragraphs>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Slack-Lato</vt:lpstr>
      <vt:lpstr>Office Theme</vt:lpstr>
      <vt:lpstr>Introduction   Module Overview Timetable vSoC 2  Prof Bill Buchanan OBE, FRSE https://asecuritysite.com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  Module Overview Timetable vSoC 2  Prof Bill Buchanan OBE, FRSE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22</cp:revision>
  <dcterms:modified xsi:type="dcterms:W3CDTF">2024-09-19T07:44:24Z</dcterms:modified>
</cp:coreProperties>
</file>